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Source Sans Pro" charset="1" panose="020B0503030403020204"/>
      <p:regular r:id="rId12"/>
    </p:embeddedFont>
    <p:embeddedFont>
      <p:font typeface="Source Sans Pro Bold" charset="1" panose="020B0703030403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3518" y="-1562172"/>
            <a:ext cx="15519961" cy="13890365"/>
          </a:xfrm>
          <a:custGeom>
            <a:avLst/>
            <a:gdLst/>
            <a:ahLst/>
            <a:cxnLst/>
            <a:rect r="r" b="b" t="t" l="l"/>
            <a:pathLst>
              <a:path h="13890365" w="15519961">
                <a:moveTo>
                  <a:pt x="0" y="0"/>
                </a:moveTo>
                <a:lnTo>
                  <a:pt x="15519962" y="0"/>
                </a:lnTo>
                <a:lnTo>
                  <a:pt x="15519962" y="13890365"/>
                </a:lnTo>
                <a:lnTo>
                  <a:pt x="0" y="13890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8920402" y="471853"/>
            <a:ext cx="11301920" cy="9524090"/>
            <a:chOff x="63500" y="63500"/>
            <a:chExt cx="1130300" cy="952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1130300" cy="952500"/>
            </a:xfrm>
            <a:custGeom>
              <a:avLst/>
              <a:gdLst/>
              <a:ahLst/>
              <a:cxnLst/>
              <a:rect r="r" b="b" t="t" l="l"/>
              <a:pathLst>
                <a:path h="952500" w="1130300">
                  <a:moveTo>
                    <a:pt x="0" y="0"/>
                  </a:moveTo>
                  <a:lnTo>
                    <a:pt x="1130300" y="114300"/>
                  </a:lnTo>
                  <a:lnTo>
                    <a:pt x="11303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FDBF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30898" y="-1424350"/>
            <a:ext cx="3511216" cy="5370884"/>
          </a:xfrm>
          <a:custGeom>
            <a:avLst/>
            <a:gdLst/>
            <a:ahLst/>
            <a:cxnLst/>
            <a:rect r="r" b="b" t="t" l="l"/>
            <a:pathLst>
              <a:path h="5370884" w="3511216">
                <a:moveTo>
                  <a:pt x="0" y="0"/>
                </a:moveTo>
                <a:lnTo>
                  <a:pt x="3511216" y="0"/>
                </a:lnTo>
                <a:lnTo>
                  <a:pt x="3511216" y="5370884"/>
                </a:lnTo>
                <a:lnTo>
                  <a:pt x="0" y="5370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536427" y="2739009"/>
            <a:ext cx="5879580" cy="398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2"/>
              </a:lnSpc>
            </a:pP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Enjoy a free and fun </a:t>
            </a:r>
            <a:r>
              <a:rPr lang="en-US" sz="4558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</a:t>
            </a: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group exercise every Sunday morning in August. Don’t forget to invite your family and friends!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536427" y="7450166"/>
            <a:ext cx="5879580" cy="368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599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#SundaySessions #MoveMoreDrinkLess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5841391"/>
            <a:ext cx="11507852" cy="3567434"/>
          </a:xfrm>
          <a:custGeom>
            <a:avLst/>
            <a:gdLst/>
            <a:ahLst/>
            <a:cxnLst/>
            <a:rect r="r" b="b" t="t" l="l"/>
            <a:pathLst>
              <a:path h="3567434" w="11507852">
                <a:moveTo>
                  <a:pt x="0" y="0"/>
                </a:moveTo>
                <a:lnTo>
                  <a:pt x="11507852" y="0"/>
                </a:lnTo>
                <a:lnTo>
                  <a:pt x="11507852" y="3567434"/>
                </a:lnTo>
                <a:lnTo>
                  <a:pt x="0" y="3567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83987" y="-2447332"/>
            <a:ext cx="15519961" cy="13890365"/>
          </a:xfrm>
          <a:custGeom>
            <a:avLst/>
            <a:gdLst/>
            <a:ahLst/>
            <a:cxnLst/>
            <a:rect r="r" b="b" t="t" l="l"/>
            <a:pathLst>
              <a:path h="13890365" w="15519961">
                <a:moveTo>
                  <a:pt x="0" y="0"/>
                </a:moveTo>
                <a:lnTo>
                  <a:pt x="15519961" y="0"/>
                </a:lnTo>
                <a:lnTo>
                  <a:pt x="15519961" y="13890366"/>
                </a:lnTo>
                <a:lnTo>
                  <a:pt x="0" y="13890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8920402" y="471853"/>
            <a:ext cx="11301920" cy="9524090"/>
            <a:chOff x="63500" y="63500"/>
            <a:chExt cx="1130300" cy="952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1130300" cy="952500"/>
            </a:xfrm>
            <a:custGeom>
              <a:avLst/>
              <a:gdLst/>
              <a:ahLst/>
              <a:cxnLst/>
              <a:rect r="r" b="b" t="t" l="l"/>
              <a:pathLst>
                <a:path h="952500" w="1130300">
                  <a:moveTo>
                    <a:pt x="0" y="0"/>
                  </a:moveTo>
                  <a:lnTo>
                    <a:pt x="1130300" y="114300"/>
                  </a:lnTo>
                  <a:lnTo>
                    <a:pt x="11303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FDBF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1536427" y="2739009"/>
            <a:ext cx="5879580" cy="398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2"/>
              </a:lnSpc>
            </a:pP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Enjoy a free and fun </a:t>
            </a:r>
            <a:r>
              <a:rPr lang="en-US" sz="4558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</a:t>
            </a: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group exercise every Sunday morning in August. Don’t forget to invite your family and friends!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36427" y="7450166"/>
            <a:ext cx="5879580" cy="368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599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5841391"/>
            <a:ext cx="11507852" cy="3567434"/>
          </a:xfrm>
          <a:custGeom>
            <a:avLst/>
            <a:gdLst/>
            <a:ahLst/>
            <a:cxnLst/>
            <a:rect r="r" b="b" t="t" l="l"/>
            <a:pathLst>
              <a:path h="3567434" w="11507852">
                <a:moveTo>
                  <a:pt x="0" y="0"/>
                </a:moveTo>
                <a:lnTo>
                  <a:pt x="11507852" y="0"/>
                </a:lnTo>
                <a:lnTo>
                  <a:pt x="11507852" y="3567434"/>
                </a:lnTo>
                <a:lnTo>
                  <a:pt x="0" y="3567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3518" y="-1562172"/>
            <a:ext cx="15519961" cy="13890365"/>
          </a:xfrm>
          <a:custGeom>
            <a:avLst/>
            <a:gdLst/>
            <a:ahLst/>
            <a:cxnLst/>
            <a:rect r="r" b="b" t="t" l="l"/>
            <a:pathLst>
              <a:path h="13890365" w="15519961">
                <a:moveTo>
                  <a:pt x="0" y="0"/>
                </a:moveTo>
                <a:lnTo>
                  <a:pt x="15519962" y="0"/>
                </a:lnTo>
                <a:lnTo>
                  <a:pt x="15519962" y="13890365"/>
                </a:lnTo>
                <a:lnTo>
                  <a:pt x="0" y="13890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8920402" y="471853"/>
            <a:ext cx="11301920" cy="9524090"/>
            <a:chOff x="63500" y="63500"/>
            <a:chExt cx="1130300" cy="952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1130300" cy="952500"/>
            </a:xfrm>
            <a:custGeom>
              <a:avLst/>
              <a:gdLst/>
              <a:ahLst/>
              <a:cxnLst/>
              <a:rect r="r" b="b" t="t" l="l"/>
              <a:pathLst>
                <a:path h="952500" w="1130300">
                  <a:moveTo>
                    <a:pt x="0" y="0"/>
                  </a:moveTo>
                  <a:lnTo>
                    <a:pt x="1130300" y="114300"/>
                  </a:lnTo>
                  <a:lnTo>
                    <a:pt x="11303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FDBF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30898" y="-1424350"/>
            <a:ext cx="3511216" cy="5370884"/>
          </a:xfrm>
          <a:custGeom>
            <a:avLst/>
            <a:gdLst/>
            <a:ahLst/>
            <a:cxnLst/>
            <a:rect r="r" b="b" t="t" l="l"/>
            <a:pathLst>
              <a:path h="5370884" w="3511216">
                <a:moveTo>
                  <a:pt x="0" y="0"/>
                </a:moveTo>
                <a:lnTo>
                  <a:pt x="3511216" y="0"/>
                </a:lnTo>
                <a:lnTo>
                  <a:pt x="3511216" y="5370884"/>
                </a:lnTo>
                <a:lnTo>
                  <a:pt x="0" y="5370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536427" y="2739009"/>
            <a:ext cx="5879580" cy="398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2"/>
              </a:lnSpc>
            </a:pP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Enjoy a free and fun </a:t>
            </a:r>
            <a:r>
              <a:rPr lang="en-US" sz="4558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</a:t>
            </a: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group exercise every Sunday morning in August. Don’t forget to invite your family and friends!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536427" y="7450166"/>
            <a:ext cx="5879580" cy="368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599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#SundaySessions #MoveMoreDrinkLess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760720" y="5914909"/>
            <a:ext cx="4929946" cy="3808383"/>
          </a:xfrm>
          <a:custGeom>
            <a:avLst/>
            <a:gdLst/>
            <a:ahLst/>
            <a:cxnLst/>
            <a:rect r="r" b="b" t="t" l="l"/>
            <a:pathLst>
              <a:path h="3808383" w="4929946">
                <a:moveTo>
                  <a:pt x="0" y="0"/>
                </a:moveTo>
                <a:lnTo>
                  <a:pt x="4929947" y="0"/>
                </a:lnTo>
                <a:lnTo>
                  <a:pt x="4929947" y="3808383"/>
                </a:lnTo>
                <a:lnTo>
                  <a:pt x="0" y="38083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5551" y="-417062"/>
            <a:ext cx="15519961" cy="13890365"/>
          </a:xfrm>
          <a:custGeom>
            <a:avLst/>
            <a:gdLst/>
            <a:ahLst/>
            <a:cxnLst/>
            <a:rect r="r" b="b" t="t" l="l"/>
            <a:pathLst>
              <a:path h="13890365" w="15519961">
                <a:moveTo>
                  <a:pt x="0" y="0"/>
                </a:moveTo>
                <a:lnTo>
                  <a:pt x="15519962" y="0"/>
                </a:lnTo>
                <a:lnTo>
                  <a:pt x="15519962" y="13890365"/>
                </a:lnTo>
                <a:lnTo>
                  <a:pt x="0" y="13890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8920402" y="471853"/>
            <a:ext cx="11301920" cy="9524090"/>
            <a:chOff x="63500" y="63500"/>
            <a:chExt cx="1130300" cy="952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1130300" cy="952500"/>
            </a:xfrm>
            <a:custGeom>
              <a:avLst/>
              <a:gdLst/>
              <a:ahLst/>
              <a:cxnLst/>
              <a:rect r="r" b="b" t="t" l="l"/>
              <a:pathLst>
                <a:path h="952500" w="1130300">
                  <a:moveTo>
                    <a:pt x="0" y="0"/>
                  </a:moveTo>
                  <a:lnTo>
                    <a:pt x="1130300" y="114300"/>
                  </a:lnTo>
                  <a:lnTo>
                    <a:pt x="11303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FDBF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1536427" y="2739009"/>
            <a:ext cx="5879580" cy="3983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2"/>
              </a:lnSpc>
            </a:pP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Enjoy a free and fun </a:t>
            </a:r>
            <a:r>
              <a:rPr lang="en-US" sz="4558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</a:t>
            </a: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group exercise every Sunday morning in August. Don’t forget to invite your family and friends!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36427" y="7450166"/>
            <a:ext cx="5879580" cy="368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599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03484" y="578230"/>
            <a:ext cx="4929946" cy="3808383"/>
          </a:xfrm>
          <a:custGeom>
            <a:avLst/>
            <a:gdLst/>
            <a:ahLst/>
            <a:cxnLst/>
            <a:rect r="r" b="b" t="t" l="l"/>
            <a:pathLst>
              <a:path h="3808383" w="4929946">
                <a:moveTo>
                  <a:pt x="0" y="0"/>
                </a:moveTo>
                <a:lnTo>
                  <a:pt x="4929946" y="0"/>
                </a:lnTo>
                <a:lnTo>
                  <a:pt x="4929946" y="3808383"/>
                </a:lnTo>
                <a:lnTo>
                  <a:pt x="0" y="3808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3518" y="-1562172"/>
            <a:ext cx="15519961" cy="13890365"/>
          </a:xfrm>
          <a:custGeom>
            <a:avLst/>
            <a:gdLst/>
            <a:ahLst/>
            <a:cxnLst/>
            <a:rect r="r" b="b" t="t" l="l"/>
            <a:pathLst>
              <a:path h="13890365" w="15519961">
                <a:moveTo>
                  <a:pt x="0" y="0"/>
                </a:moveTo>
                <a:lnTo>
                  <a:pt x="15519962" y="0"/>
                </a:lnTo>
                <a:lnTo>
                  <a:pt x="15519962" y="13890365"/>
                </a:lnTo>
                <a:lnTo>
                  <a:pt x="0" y="13890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8920402" y="471853"/>
            <a:ext cx="11301920" cy="9524090"/>
            <a:chOff x="63500" y="63500"/>
            <a:chExt cx="1130300" cy="952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1130300" cy="952500"/>
            </a:xfrm>
            <a:custGeom>
              <a:avLst/>
              <a:gdLst/>
              <a:ahLst/>
              <a:cxnLst/>
              <a:rect r="r" b="b" t="t" l="l"/>
              <a:pathLst>
                <a:path h="952500" w="1130300">
                  <a:moveTo>
                    <a:pt x="0" y="0"/>
                  </a:moveTo>
                  <a:lnTo>
                    <a:pt x="1130300" y="114300"/>
                  </a:lnTo>
                  <a:lnTo>
                    <a:pt x="11303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FDBF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30898" y="-1424350"/>
            <a:ext cx="3511216" cy="5370884"/>
          </a:xfrm>
          <a:custGeom>
            <a:avLst/>
            <a:gdLst/>
            <a:ahLst/>
            <a:cxnLst/>
            <a:rect r="r" b="b" t="t" l="l"/>
            <a:pathLst>
              <a:path h="5370884" w="3511216">
                <a:moveTo>
                  <a:pt x="0" y="0"/>
                </a:moveTo>
                <a:lnTo>
                  <a:pt x="3511216" y="0"/>
                </a:lnTo>
                <a:lnTo>
                  <a:pt x="3511216" y="5370884"/>
                </a:lnTo>
                <a:lnTo>
                  <a:pt x="0" y="5370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059214" y="7110726"/>
            <a:ext cx="1856612" cy="185661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11679197" y="2739009"/>
            <a:ext cx="5879580" cy="67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2"/>
              </a:lnSpc>
            </a:pP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679197" y="8275824"/>
            <a:ext cx="4511607" cy="691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399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#SundaySessions #MoveMoreDrinkLess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79197" y="7120251"/>
            <a:ext cx="3034935" cy="6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Scan the QR code to browse available sessions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0" y="5841391"/>
            <a:ext cx="11507852" cy="3567434"/>
          </a:xfrm>
          <a:custGeom>
            <a:avLst/>
            <a:gdLst/>
            <a:ahLst/>
            <a:cxnLst/>
            <a:rect r="r" b="b" t="t" l="l"/>
            <a:pathLst>
              <a:path h="3567434" w="11507852">
                <a:moveTo>
                  <a:pt x="0" y="0"/>
                </a:moveTo>
                <a:lnTo>
                  <a:pt x="11507852" y="0"/>
                </a:lnTo>
                <a:lnTo>
                  <a:pt x="11507852" y="3567434"/>
                </a:lnTo>
                <a:lnTo>
                  <a:pt x="0" y="3567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3518" y="-1562172"/>
            <a:ext cx="15519961" cy="13890365"/>
          </a:xfrm>
          <a:custGeom>
            <a:avLst/>
            <a:gdLst/>
            <a:ahLst/>
            <a:cxnLst/>
            <a:rect r="r" b="b" t="t" l="l"/>
            <a:pathLst>
              <a:path h="13890365" w="15519961">
                <a:moveTo>
                  <a:pt x="0" y="0"/>
                </a:moveTo>
                <a:lnTo>
                  <a:pt x="15519962" y="0"/>
                </a:lnTo>
                <a:lnTo>
                  <a:pt x="15519962" y="13890365"/>
                </a:lnTo>
                <a:lnTo>
                  <a:pt x="0" y="13890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5400000">
            <a:off x="8920402" y="471853"/>
            <a:ext cx="11301920" cy="9524090"/>
            <a:chOff x="63500" y="63500"/>
            <a:chExt cx="1130300" cy="952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1130300" cy="952500"/>
            </a:xfrm>
            <a:custGeom>
              <a:avLst/>
              <a:gdLst/>
              <a:ahLst/>
              <a:cxnLst/>
              <a:rect r="r" b="b" t="t" l="l"/>
              <a:pathLst>
                <a:path h="952500" w="1130300">
                  <a:moveTo>
                    <a:pt x="0" y="0"/>
                  </a:moveTo>
                  <a:lnTo>
                    <a:pt x="1130300" y="114300"/>
                  </a:lnTo>
                  <a:lnTo>
                    <a:pt x="1130300" y="952500"/>
                  </a:lnTo>
                  <a:lnTo>
                    <a:pt x="0" y="952500"/>
                  </a:lnTo>
                  <a:close/>
                </a:path>
              </a:pathLst>
            </a:custGeom>
            <a:solidFill>
              <a:srgbClr val="FDBF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1679197" y="2739009"/>
            <a:ext cx="5879580" cy="67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2"/>
              </a:lnSpc>
            </a:pPr>
            <a:r>
              <a:rPr lang="en-US" sz="4558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text here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059214" y="7110726"/>
            <a:ext cx="1856612" cy="185661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11679197" y="8618724"/>
            <a:ext cx="4511607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399" b="true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#SundaySessions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679197" y="7120251"/>
            <a:ext cx="3034935" cy="63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Scan the QR code to browse available sessions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0" y="5841391"/>
            <a:ext cx="11507852" cy="3567434"/>
          </a:xfrm>
          <a:custGeom>
            <a:avLst/>
            <a:gdLst/>
            <a:ahLst/>
            <a:cxnLst/>
            <a:rect r="r" b="b" t="t" l="l"/>
            <a:pathLst>
              <a:path h="3567434" w="11507852">
                <a:moveTo>
                  <a:pt x="0" y="0"/>
                </a:moveTo>
                <a:lnTo>
                  <a:pt x="11507852" y="0"/>
                </a:lnTo>
                <a:lnTo>
                  <a:pt x="11507852" y="3567434"/>
                </a:lnTo>
                <a:lnTo>
                  <a:pt x="0" y="3567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C86B8043D174C8E04C9E80F863F67" ma:contentTypeVersion="23" ma:contentTypeDescription="Create a new document." ma:contentTypeScope="" ma:versionID="e30f08dd2d6e8ed18c385b1e5e08aded">
  <xsd:schema xmlns:xsd="http://www.w3.org/2001/XMLSchema" xmlns:xs="http://www.w3.org/2001/XMLSchema" xmlns:p="http://schemas.microsoft.com/office/2006/metadata/properties" xmlns:ns1="http://schemas.microsoft.com/sharepoint/v3" xmlns:ns2="850bf098-7027-4d02-8e88-0bc525af038b" xmlns:ns3="c7087efa-f813-4b11-8e24-e3203272ecc7" xmlns:ns4="d31473ea-b3d5-4c35-8b08-aceb8eda4428" targetNamespace="http://schemas.microsoft.com/office/2006/metadata/properties" ma:root="true" ma:fieldsID="1b106c5113d96d8a0819b246422a282d" ns1:_="" ns2:_="" ns3:_="" ns4:_="">
    <xsd:import namespace="http://schemas.microsoft.com/sharepoint/v3"/>
    <xsd:import namespace="850bf098-7027-4d02-8e88-0bc525af038b"/>
    <xsd:import namespace="c7087efa-f813-4b11-8e24-e3203272ecc7"/>
    <xsd:import namespace="d31473ea-b3d5-4c35-8b08-aceb8eda4428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bf098-7027-4d02-8e88-0bc525af0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04fda91-08b8-44b3-9797-d862a39705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87efa-f813-4b11-8e24-e3203272e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473ea-b3d5-4c35-8b08-aceb8eda442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2bd0629-a2a7-48e2-acec-27516f3c6b16}" ma:internalName="TaxCatchAll" ma:showField="CatchAllData" ma:web="c7087efa-f813-4b11-8e24-e3203272ec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1473ea-b3d5-4c35-8b08-aceb8eda4428" xsi:nil="true"/>
    <lcf76f155ced4ddcb4097134ff3c332f xmlns="850bf098-7027-4d02-8e88-0bc525af038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304960-A5C3-48E5-9EF7-7F79508AD303}"/>
</file>

<file path=customXml/itemProps2.xml><?xml version="1.0" encoding="utf-8"?>
<ds:datastoreItem xmlns:ds="http://schemas.openxmlformats.org/officeDocument/2006/customXml" ds:itemID="{085E3E02-F495-4289-8F5B-9811B47E5E39}"/>
</file>

<file path=customXml/itemProps3.xml><?xml version="1.0" encoding="utf-8"?>
<ds:datastoreItem xmlns:ds="http://schemas.openxmlformats.org/officeDocument/2006/customXml" ds:itemID="{B954C453-2CE1-44C8-A29B-4DB68A6775A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Session - Screen Presentation</dc:title>
  <cp:revision>1</cp:revision>
  <dcterms:created xsi:type="dcterms:W3CDTF">2006-08-16T00:00:00Z</dcterms:created>
  <dcterms:modified xsi:type="dcterms:W3CDTF">2011-08-01T06:04:30Z</dcterms:modified>
  <dc:identifier>DAGt9vx_72M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0x010100C61C86B8043D174C8E04C9E80F863F67</vt:lpwstr>
  </property>
</Properties>
</file>